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  <p:sldId id="1148" r:id="rId10"/>
    <p:sldId id="1149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2889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Influenced by Liu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Yuxi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which of the following does the writer think is the most important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2889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a respectable man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2889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live in a big house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2889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wear beautiful clothes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2889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gain more knowledge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4532" y="83814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5" name="内容占位符 6"/>
          <p:cNvSpPr txBox="1">
            <a:spLocks/>
          </p:cNvSpPr>
          <p:nvPr/>
        </p:nvSpPr>
        <p:spPr bwMode="auto">
          <a:xfrm>
            <a:off x="360854" y="407107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think to be a respectable man is more important than to live in big houses, to wear beautiful clothes, to enjoy delicious food, and even to gain knowledge.”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作者认为做一个受人尊敬的人比住大房子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穿漂亮的衣服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享受美味的食物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甚至获得知识更重要。故选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174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82669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介绍了著名诗人刘禹锡的两首诗歌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《秋词》和《陋室铭》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从诗歌中展现出刘禹锡的个人特色以及作者的感悟。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194387"/>
            <a:ext cx="11485848" cy="1514533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907886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Poems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Dynasties,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operas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Dynasty,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novels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Dynasties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famous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Today,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recommend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poems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Yuxi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772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842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famous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Mid-Tang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Dynasty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h51.jpg" descr="id:214750347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57090" y="3150145"/>
            <a:ext cx="6643664" cy="3377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poem,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ancient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poets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describe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poem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season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appears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eyes,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autumn,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hope,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describes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bright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scene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crane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blue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poems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paying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attention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expressing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personal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feelings,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daily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people,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wrote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poems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music-like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poem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translated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thoughtfully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experienced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Yuanchong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poem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personally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powerful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example,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essay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Eulogium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Humble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《陋室铭》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words,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humble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strange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humble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famous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sentence,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fragrant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virtues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斯是陋室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惟吾德馨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 I think to be a respectable man is more important than to live in big houses, to wear beautiful clothes, to enjoy delicious food, and even to gain knowledge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dynasty is the poem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written 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2889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Yuan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2889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0659" y="84685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34566" y="23928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“Today, I’d like to recommend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Song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one of the poems by Liu Yuxi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772—842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famous poet and writer in the Mid-Tang Dynasty.”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《秋词》是唐代诗人刘禹锡写的。故选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2889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was autumn in Liu’s eyes at that time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2889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thought it was a sad time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2889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thought that autumn was rather cloudy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2889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thought spring was better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2889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thought autumn was a hopeful season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1950" y="83814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Liu’s eyes, autumn, full of life and hope, is even better than spring morning.”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在刘的眼中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充满生机和希望的秋天甚至比春天的早晨还要美好。故选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2889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the feature of Liu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Yuxi’s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works according to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2889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Expressing personal feelings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2889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Describing daily life of young people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2889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Picturing blue sky and a crane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2889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Writing songs according to music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0658" y="84685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407107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“With his poems paying special attention to expressing personal feelings, as well as the daily life of common people, Liu wrote poems with beautiful music-like words.”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他的诗特别注重表达个人情感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以及普通人的日常生活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充满了优美的音乐般的词语。故选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2889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did Liu feel about living in a humble cell in the writer’s opinion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2889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Strange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Unhappy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2889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Satisfied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Lonely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1950" y="82943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5"/>
          <p:cNvSpPr txBox="1">
            <a:spLocks/>
          </p:cNvSpPr>
          <p:nvPr/>
        </p:nvSpPr>
        <p:spPr bwMode="auto">
          <a:xfrm>
            <a:off x="334566" y="23928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“However, it also shows how he was pleased with the poor and simple life.”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《陋室铭》显示了他是如何满足于贫穷和简单的生活。故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46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</TotalTime>
  <Words>667</Words>
  <Application>Microsoft Office PowerPoint</Application>
  <PresentationFormat>自定义</PresentationFormat>
  <Paragraphs>39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448</cp:revision>
  <dcterms:created xsi:type="dcterms:W3CDTF">2020-11-06T05:24:00Z</dcterms:created>
  <dcterms:modified xsi:type="dcterms:W3CDTF">2025-09-17T07:00:22Z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